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2" r:id="rId5"/>
    <p:sldId id="259" r:id="rId6"/>
    <p:sldId id="261" r:id="rId7"/>
    <p:sldId id="260" r:id="rId8"/>
    <p:sldId id="265" r:id="rId9"/>
    <p:sldId id="270" r:id="rId10"/>
    <p:sldId id="271" r:id="rId11"/>
    <p:sldId id="266" r:id="rId12"/>
    <p:sldId id="267" r:id="rId13"/>
    <p:sldId id="263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j35THcjHcMYfzzfOw/7kfZJVJ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5857F2-5B8A-4539-AEC8-FFDFA1D89FE9}" type="doc">
      <dgm:prSet loTypeId="urn:microsoft.com/office/officeart/2005/8/layout/process1" loCatId="process" qsTypeId="urn:microsoft.com/office/officeart/2005/8/quickstyle/simple1" qsCatId="simple" csTypeId="urn:microsoft.com/office/officeart/2005/8/colors/accent3_3" csCatId="accent3" phldr="1"/>
      <dgm:spPr/>
    </dgm:pt>
    <dgm:pt modelId="{CA4B089B-A87F-4698-AE9B-789886B9A3E6}">
      <dgm:prSet phldrT="[Texto]"/>
      <dgm:spPr/>
      <dgm:t>
        <a:bodyPr/>
        <a:lstStyle/>
        <a:p>
          <a:pPr algn="ctr"/>
          <a:r>
            <a:rPr lang="es-PE" dirty="0"/>
            <a:t>Preprocesamiento</a:t>
          </a:r>
        </a:p>
      </dgm:t>
    </dgm:pt>
    <dgm:pt modelId="{AFACFCB2-BA09-4CCE-A36F-D2DCAB7F7EA6}" type="parTrans" cxnId="{BB4D95F2-02AB-426A-99C4-52825986B38A}">
      <dgm:prSet/>
      <dgm:spPr/>
      <dgm:t>
        <a:bodyPr/>
        <a:lstStyle/>
        <a:p>
          <a:pPr algn="ctr"/>
          <a:endParaRPr lang="es-PE"/>
        </a:p>
      </dgm:t>
    </dgm:pt>
    <dgm:pt modelId="{A24B6A33-173E-4D74-89DC-9798E0CD3D1E}" type="sibTrans" cxnId="{BB4D95F2-02AB-426A-99C4-52825986B38A}">
      <dgm:prSet/>
      <dgm:spPr/>
      <dgm:t>
        <a:bodyPr/>
        <a:lstStyle/>
        <a:p>
          <a:pPr algn="ctr"/>
          <a:endParaRPr lang="es-PE"/>
        </a:p>
      </dgm:t>
    </dgm:pt>
    <dgm:pt modelId="{6FAA04B7-D12A-4F58-B601-2BC2D09F8400}">
      <dgm:prSet phldrT="[Texto]"/>
      <dgm:spPr/>
      <dgm:t>
        <a:bodyPr/>
        <a:lstStyle/>
        <a:p>
          <a:pPr algn="ctr"/>
          <a:r>
            <a:rPr lang="es-PE" dirty="0"/>
            <a:t>Procesamiento por el modelo</a:t>
          </a:r>
        </a:p>
      </dgm:t>
    </dgm:pt>
    <dgm:pt modelId="{DCE1210C-2B7A-4E2E-AD6D-D8388DE3B9DD}" type="parTrans" cxnId="{C40E38F6-9D7E-4076-97A2-E0DF915F412D}">
      <dgm:prSet/>
      <dgm:spPr/>
      <dgm:t>
        <a:bodyPr/>
        <a:lstStyle/>
        <a:p>
          <a:pPr algn="ctr"/>
          <a:endParaRPr lang="es-PE"/>
        </a:p>
      </dgm:t>
    </dgm:pt>
    <dgm:pt modelId="{017A4E21-43F2-4B81-910B-C8CF6551E57A}" type="sibTrans" cxnId="{C40E38F6-9D7E-4076-97A2-E0DF915F412D}">
      <dgm:prSet/>
      <dgm:spPr/>
      <dgm:t>
        <a:bodyPr/>
        <a:lstStyle/>
        <a:p>
          <a:pPr algn="ctr"/>
          <a:endParaRPr lang="es-PE"/>
        </a:p>
      </dgm:t>
    </dgm:pt>
    <dgm:pt modelId="{EF7BDB05-73BE-4971-A45C-72B5B842E769}">
      <dgm:prSet phldrT="[Texto]"/>
      <dgm:spPr/>
      <dgm:t>
        <a:bodyPr/>
        <a:lstStyle/>
        <a:p>
          <a:pPr algn="ctr"/>
          <a:r>
            <a:rPr lang="es-PE" dirty="0"/>
            <a:t>Filtrado de texto</a:t>
          </a:r>
        </a:p>
      </dgm:t>
    </dgm:pt>
    <dgm:pt modelId="{92021239-CD43-4C13-96C8-E00DEF1EE281}" type="parTrans" cxnId="{B8041CA2-54E1-432B-AB6A-849BC3D35B18}">
      <dgm:prSet/>
      <dgm:spPr/>
      <dgm:t>
        <a:bodyPr/>
        <a:lstStyle/>
        <a:p>
          <a:pPr algn="ctr"/>
          <a:endParaRPr lang="es-PE"/>
        </a:p>
      </dgm:t>
    </dgm:pt>
    <dgm:pt modelId="{EBAA3077-6393-4688-A42D-FDDDDBC88B6C}" type="sibTrans" cxnId="{B8041CA2-54E1-432B-AB6A-849BC3D35B18}">
      <dgm:prSet/>
      <dgm:spPr/>
      <dgm:t>
        <a:bodyPr/>
        <a:lstStyle/>
        <a:p>
          <a:pPr algn="ctr"/>
          <a:endParaRPr lang="es-PE"/>
        </a:p>
      </dgm:t>
    </dgm:pt>
    <dgm:pt modelId="{30D0BECE-7EA5-4952-8F67-4EF7EBA34C13}" type="pres">
      <dgm:prSet presAssocID="{ED5857F2-5B8A-4539-AEC8-FFDFA1D89FE9}" presName="Name0" presStyleCnt="0">
        <dgm:presLayoutVars>
          <dgm:dir/>
          <dgm:resizeHandles val="exact"/>
        </dgm:presLayoutVars>
      </dgm:prSet>
      <dgm:spPr/>
    </dgm:pt>
    <dgm:pt modelId="{F5A46D94-C919-4DC6-A707-AD0D013EEB80}" type="pres">
      <dgm:prSet presAssocID="{CA4B089B-A87F-4698-AE9B-789886B9A3E6}" presName="node" presStyleLbl="node1" presStyleIdx="0" presStyleCnt="3">
        <dgm:presLayoutVars>
          <dgm:bulletEnabled val="1"/>
        </dgm:presLayoutVars>
      </dgm:prSet>
      <dgm:spPr/>
    </dgm:pt>
    <dgm:pt modelId="{E76844C6-1AEB-444E-B4B6-DD755BCE5ABD}" type="pres">
      <dgm:prSet presAssocID="{A24B6A33-173E-4D74-89DC-9798E0CD3D1E}" presName="sibTrans" presStyleLbl="sibTrans2D1" presStyleIdx="0" presStyleCnt="2"/>
      <dgm:spPr/>
    </dgm:pt>
    <dgm:pt modelId="{8DB7BBF9-D3EA-459B-A988-A7B497DB02B6}" type="pres">
      <dgm:prSet presAssocID="{A24B6A33-173E-4D74-89DC-9798E0CD3D1E}" presName="connectorText" presStyleLbl="sibTrans2D1" presStyleIdx="0" presStyleCnt="2"/>
      <dgm:spPr/>
    </dgm:pt>
    <dgm:pt modelId="{C79397F6-201F-4EB8-BC3E-52AEC4ED082D}" type="pres">
      <dgm:prSet presAssocID="{6FAA04B7-D12A-4F58-B601-2BC2D09F8400}" presName="node" presStyleLbl="node1" presStyleIdx="1" presStyleCnt="3">
        <dgm:presLayoutVars>
          <dgm:bulletEnabled val="1"/>
        </dgm:presLayoutVars>
      </dgm:prSet>
      <dgm:spPr/>
    </dgm:pt>
    <dgm:pt modelId="{8F940F71-73AA-410B-8CE1-17671E3347BE}" type="pres">
      <dgm:prSet presAssocID="{017A4E21-43F2-4B81-910B-C8CF6551E57A}" presName="sibTrans" presStyleLbl="sibTrans2D1" presStyleIdx="1" presStyleCnt="2"/>
      <dgm:spPr/>
    </dgm:pt>
    <dgm:pt modelId="{A1DC6D5D-047D-48A3-870D-DCB92C95EDAF}" type="pres">
      <dgm:prSet presAssocID="{017A4E21-43F2-4B81-910B-C8CF6551E57A}" presName="connectorText" presStyleLbl="sibTrans2D1" presStyleIdx="1" presStyleCnt="2"/>
      <dgm:spPr/>
    </dgm:pt>
    <dgm:pt modelId="{7C961B17-B96F-4128-8D27-FDF472540A10}" type="pres">
      <dgm:prSet presAssocID="{EF7BDB05-73BE-4971-A45C-72B5B842E769}" presName="node" presStyleLbl="node1" presStyleIdx="2" presStyleCnt="3">
        <dgm:presLayoutVars>
          <dgm:bulletEnabled val="1"/>
        </dgm:presLayoutVars>
      </dgm:prSet>
      <dgm:spPr/>
    </dgm:pt>
  </dgm:ptLst>
  <dgm:cxnLst>
    <dgm:cxn modelId="{02941404-8F45-4484-8D23-69FFA8C6BEE6}" type="presOf" srcId="{CA4B089B-A87F-4698-AE9B-789886B9A3E6}" destId="{F5A46D94-C919-4DC6-A707-AD0D013EEB80}" srcOrd="0" destOrd="0" presId="urn:microsoft.com/office/officeart/2005/8/layout/process1"/>
    <dgm:cxn modelId="{D3DE825E-AFEF-462A-A3A7-62E145E89010}" type="presOf" srcId="{EF7BDB05-73BE-4971-A45C-72B5B842E769}" destId="{7C961B17-B96F-4128-8D27-FDF472540A10}" srcOrd="0" destOrd="0" presId="urn:microsoft.com/office/officeart/2005/8/layout/process1"/>
    <dgm:cxn modelId="{79857260-0560-43AD-9A01-2409A6279824}" type="presOf" srcId="{A24B6A33-173E-4D74-89DC-9798E0CD3D1E}" destId="{E76844C6-1AEB-444E-B4B6-DD755BCE5ABD}" srcOrd="0" destOrd="0" presId="urn:microsoft.com/office/officeart/2005/8/layout/process1"/>
    <dgm:cxn modelId="{35C6CB42-AF8C-48D4-B5C2-AEB8A3F89CA0}" type="presOf" srcId="{017A4E21-43F2-4B81-910B-C8CF6551E57A}" destId="{8F940F71-73AA-410B-8CE1-17671E3347BE}" srcOrd="0" destOrd="0" presId="urn:microsoft.com/office/officeart/2005/8/layout/process1"/>
    <dgm:cxn modelId="{5B739143-559B-4E06-B762-38683A5F3336}" type="presOf" srcId="{6FAA04B7-D12A-4F58-B601-2BC2D09F8400}" destId="{C79397F6-201F-4EB8-BC3E-52AEC4ED082D}" srcOrd="0" destOrd="0" presId="urn:microsoft.com/office/officeart/2005/8/layout/process1"/>
    <dgm:cxn modelId="{4678D847-612B-4C86-832E-FB2E5C5A7928}" type="presOf" srcId="{017A4E21-43F2-4B81-910B-C8CF6551E57A}" destId="{A1DC6D5D-047D-48A3-870D-DCB92C95EDAF}" srcOrd="1" destOrd="0" presId="urn:microsoft.com/office/officeart/2005/8/layout/process1"/>
    <dgm:cxn modelId="{ADF53252-0D74-4DAA-95B3-759F75471090}" type="presOf" srcId="{A24B6A33-173E-4D74-89DC-9798E0CD3D1E}" destId="{8DB7BBF9-D3EA-459B-A988-A7B497DB02B6}" srcOrd="1" destOrd="0" presId="urn:microsoft.com/office/officeart/2005/8/layout/process1"/>
    <dgm:cxn modelId="{B8041CA2-54E1-432B-AB6A-849BC3D35B18}" srcId="{ED5857F2-5B8A-4539-AEC8-FFDFA1D89FE9}" destId="{EF7BDB05-73BE-4971-A45C-72B5B842E769}" srcOrd="2" destOrd="0" parTransId="{92021239-CD43-4C13-96C8-E00DEF1EE281}" sibTransId="{EBAA3077-6393-4688-A42D-FDDDDBC88B6C}"/>
    <dgm:cxn modelId="{BB4D95F2-02AB-426A-99C4-52825986B38A}" srcId="{ED5857F2-5B8A-4539-AEC8-FFDFA1D89FE9}" destId="{CA4B089B-A87F-4698-AE9B-789886B9A3E6}" srcOrd="0" destOrd="0" parTransId="{AFACFCB2-BA09-4CCE-A36F-D2DCAB7F7EA6}" sibTransId="{A24B6A33-173E-4D74-89DC-9798E0CD3D1E}"/>
    <dgm:cxn modelId="{C40E38F6-9D7E-4076-97A2-E0DF915F412D}" srcId="{ED5857F2-5B8A-4539-AEC8-FFDFA1D89FE9}" destId="{6FAA04B7-D12A-4F58-B601-2BC2D09F8400}" srcOrd="1" destOrd="0" parTransId="{DCE1210C-2B7A-4E2E-AD6D-D8388DE3B9DD}" sibTransId="{017A4E21-43F2-4B81-910B-C8CF6551E57A}"/>
    <dgm:cxn modelId="{F57CC8F8-7B7D-46C6-B96D-E70222FF3A5F}" type="presOf" srcId="{ED5857F2-5B8A-4539-AEC8-FFDFA1D89FE9}" destId="{30D0BECE-7EA5-4952-8F67-4EF7EBA34C13}" srcOrd="0" destOrd="0" presId="urn:microsoft.com/office/officeart/2005/8/layout/process1"/>
    <dgm:cxn modelId="{F3FFD18C-6063-4595-B29B-6ED210AA41D4}" type="presParOf" srcId="{30D0BECE-7EA5-4952-8F67-4EF7EBA34C13}" destId="{F5A46D94-C919-4DC6-A707-AD0D013EEB80}" srcOrd="0" destOrd="0" presId="urn:microsoft.com/office/officeart/2005/8/layout/process1"/>
    <dgm:cxn modelId="{7CCFFB79-2FAB-4551-8DE8-E549B72613D1}" type="presParOf" srcId="{30D0BECE-7EA5-4952-8F67-4EF7EBA34C13}" destId="{E76844C6-1AEB-444E-B4B6-DD755BCE5ABD}" srcOrd="1" destOrd="0" presId="urn:microsoft.com/office/officeart/2005/8/layout/process1"/>
    <dgm:cxn modelId="{D7ADAF9F-ED5F-46B2-B171-E97AEE11F1D8}" type="presParOf" srcId="{E76844C6-1AEB-444E-B4B6-DD755BCE5ABD}" destId="{8DB7BBF9-D3EA-459B-A988-A7B497DB02B6}" srcOrd="0" destOrd="0" presId="urn:microsoft.com/office/officeart/2005/8/layout/process1"/>
    <dgm:cxn modelId="{A990B4E4-1BD4-4336-81B3-D91B47CB55FF}" type="presParOf" srcId="{30D0BECE-7EA5-4952-8F67-4EF7EBA34C13}" destId="{C79397F6-201F-4EB8-BC3E-52AEC4ED082D}" srcOrd="2" destOrd="0" presId="urn:microsoft.com/office/officeart/2005/8/layout/process1"/>
    <dgm:cxn modelId="{1C4E408D-E228-4BD0-83D3-300D4B6EA946}" type="presParOf" srcId="{30D0BECE-7EA5-4952-8F67-4EF7EBA34C13}" destId="{8F940F71-73AA-410B-8CE1-17671E3347BE}" srcOrd="3" destOrd="0" presId="urn:microsoft.com/office/officeart/2005/8/layout/process1"/>
    <dgm:cxn modelId="{C344A76F-A3BE-42B8-9F39-B87DEED5012E}" type="presParOf" srcId="{8F940F71-73AA-410B-8CE1-17671E3347BE}" destId="{A1DC6D5D-047D-48A3-870D-DCB92C95EDAF}" srcOrd="0" destOrd="0" presId="urn:microsoft.com/office/officeart/2005/8/layout/process1"/>
    <dgm:cxn modelId="{A99D422B-47AE-445A-8280-C22B2D6F9040}" type="presParOf" srcId="{30D0BECE-7EA5-4952-8F67-4EF7EBA34C13}" destId="{7C961B17-B96F-4128-8D27-FDF472540A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5857F2-5B8A-4539-AEC8-FFDFA1D89FE9}" type="doc">
      <dgm:prSet loTypeId="urn:microsoft.com/office/officeart/2005/8/layout/process1" loCatId="process" qsTypeId="urn:microsoft.com/office/officeart/2005/8/quickstyle/simple1" qsCatId="simple" csTypeId="urn:microsoft.com/office/officeart/2005/8/colors/accent3_3" csCatId="accent3" phldr="1"/>
      <dgm:spPr/>
    </dgm:pt>
    <dgm:pt modelId="{CA4B089B-A87F-4698-AE9B-789886B9A3E6}">
      <dgm:prSet phldrT="[Texto]"/>
      <dgm:spPr/>
      <dgm:t>
        <a:bodyPr/>
        <a:lstStyle/>
        <a:p>
          <a:pPr algn="ctr"/>
          <a:r>
            <a:rPr lang="es-PE" dirty="0"/>
            <a:t>Buscar indicadores de fecha de vencimiento</a:t>
          </a:r>
        </a:p>
      </dgm:t>
    </dgm:pt>
    <dgm:pt modelId="{AFACFCB2-BA09-4CCE-A36F-D2DCAB7F7EA6}" type="parTrans" cxnId="{BB4D95F2-02AB-426A-99C4-52825986B38A}">
      <dgm:prSet/>
      <dgm:spPr/>
      <dgm:t>
        <a:bodyPr/>
        <a:lstStyle/>
        <a:p>
          <a:pPr algn="ctr"/>
          <a:endParaRPr lang="es-PE"/>
        </a:p>
      </dgm:t>
    </dgm:pt>
    <dgm:pt modelId="{A24B6A33-173E-4D74-89DC-9798E0CD3D1E}" type="sibTrans" cxnId="{BB4D95F2-02AB-426A-99C4-52825986B38A}">
      <dgm:prSet/>
      <dgm:spPr/>
      <dgm:t>
        <a:bodyPr/>
        <a:lstStyle/>
        <a:p>
          <a:pPr algn="ctr"/>
          <a:endParaRPr lang="es-PE"/>
        </a:p>
      </dgm:t>
    </dgm:pt>
    <dgm:pt modelId="{6FAA04B7-D12A-4F58-B601-2BC2D09F8400}">
      <dgm:prSet phldrT="[Texto]"/>
      <dgm:spPr/>
      <dgm:t>
        <a:bodyPr/>
        <a:lstStyle/>
        <a:p>
          <a:pPr algn="ctr"/>
          <a:r>
            <a:rPr lang="es-PE" dirty="0"/>
            <a:t>Deshacerse de caracteres especiales</a:t>
          </a:r>
        </a:p>
      </dgm:t>
    </dgm:pt>
    <dgm:pt modelId="{DCE1210C-2B7A-4E2E-AD6D-D8388DE3B9DD}" type="parTrans" cxnId="{C40E38F6-9D7E-4076-97A2-E0DF915F412D}">
      <dgm:prSet/>
      <dgm:spPr/>
      <dgm:t>
        <a:bodyPr/>
        <a:lstStyle/>
        <a:p>
          <a:pPr algn="ctr"/>
          <a:endParaRPr lang="es-PE"/>
        </a:p>
      </dgm:t>
    </dgm:pt>
    <dgm:pt modelId="{017A4E21-43F2-4B81-910B-C8CF6551E57A}" type="sibTrans" cxnId="{C40E38F6-9D7E-4076-97A2-E0DF915F412D}">
      <dgm:prSet/>
      <dgm:spPr/>
      <dgm:t>
        <a:bodyPr/>
        <a:lstStyle/>
        <a:p>
          <a:pPr algn="ctr"/>
          <a:endParaRPr lang="es-PE"/>
        </a:p>
      </dgm:t>
    </dgm:pt>
    <dgm:pt modelId="{EF7BDB05-73BE-4971-A45C-72B5B842E769}">
      <dgm:prSet phldrT="[Texto]"/>
      <dgm:spPr/>
      <dgm:t>
        <a:bodyPr/>
        <a:lstStyle/>
        <a:p>
          <a:pPr algn="ctr"/>
          <a:r>
            <a:rPr lang="es-PE" dirty="0"/>
            <a:t>Pasar a un formato específico</a:t>
          </a:r>
        </a:p>
      </dgm:t>
    </dgm:pt>
    <dgm:pt modelId="{92021239-CD43-4C13-96C8-E00DEF1EE281}" type="parTrans" cxnId="{B8041CA2-54E1-432B-AB6A-849BC3D35B18}">
      <dgm:prSet/>
      <dgm:spPr/>
      <dgm:t>
        <a:bodyPr/>
        <a:lstStyle/>
        <a:p>
          <a:pPr algn="ctr"/>
          <a:endParaRPr lang="es-PE"/>
        </a:p>
      </dgm:t>
    </dgm:pt>
    <dgm:pt modelId="{EBAA3077-6393-4688-A42D-FDDDDBC88B6C}" type="sibTrans" cxnId="{B8041CA2-54E1-432B-AB6A-849BC3D35B18}">
      <dgm:prSet/>
      <dgm:spPr/>
      <dgm:t>
        <a:bodyPr/>
        <a:lstStyle/>
        <a:p>
          <a:pPr algn="ctr"/>
          <a:endParaRPr lang="es-PE"/>
        </a:p>
      </dgm:t>
    </dgm:pt>
    <dgm:pt modelId="{30D0BECE-7EA5-4952-8F67-4EF7EBA34C13}" type="pres">
      <dgm:prSet presAssocID="{ED5857F2-5B8A-4539-AEC8-FFDFA1D89FE9}" presName="Name0" presStyleCnt="0">
        <dgm:presLayoutVars>
          <dgm:dir/>
          <dgm:resizeHandles val="exact"/>
        </dgm:presLayoutVars>
      </dgm:prSet>
      <dgm:spPr/>
    </dgm:pt>
    <dgm:pt modelId="{F5A46D94-C919-4DC6-A707-AD0D013EEB80}" type="pres">
      <dgm:prSet presAssocID="{CA4B089B-A87F-4698-AE9B-789886B9A3E6}" presName="node" presStyleLbl="node1" presStyleIdx="0" presStyleCnt="3">
        <dgm:presLayoutVars>
          <dgm:bulletEnabled val="1"/>
        </dgm:presLayoutVars>
      </dgm:prSet>
      <dgm:spPr/>
    </dgm:pt>
    <dgm:pt modelId="{E76844C6-1AEB-444E-B4B6-DD755BCE5ABD}" type="pres">
      <dgm:prSet presAssocID="{A24B6A33-173E-4D74-89DC-9798E0CD3D1E}" presName="sibTrans" presStyleLbl="sibTrans2D1" presStyleIdx="0" presStyleCnt="2"/>
      <dgm:spPr/>
    </dgm:pt>
    <dgm:pt modelId="{8DB7BBF9-D3EA-459B-A988-A7B497DB02B6}" type="pres">
      <dgm:prSet presAssocID="{A24B6A33-173E-4D74-89DC-9798E0CD3D1E}" presName="connectorText" presStyleLbl="sibTrans2D1" presStyleIdx="0" presStyleCnt="2"/>
      <dgm:spPr/>
    </dgm:pt>
    <dgm:pt modelId="{C79397F6-201F-4EB8-BC3E-52AEC4ED082D}" type="pres">
      <dgm:prSet presAssocID="{6FAA04B7-D12A-4F58-B601-2BC2D09F8400}" presName="node" presStyleLbl="node1" presStyleIdx="1" presStyleCnt="3">
        <dgm:presLayoutVars>
          <dgm:bulletEnabled val="1"/>
        </dgm:presLayoutVars>
      </dgm:prSet>
      <dgm:spPr/>
    </dgm:pt>
    <dgm:pt modelId="{8F940F71-73AA-410B-8CE1-17671E3347BE}" type="pres">
      <dgm:prSet presAssocID="{017A4E21-43F2-4B81-910B-C8CF6551E57A}" presName="sibTrans" presStyleLbl="sibTrans2D1" presStyleIdx="1" presStyleCnt="2"/>
      <dgm:spPr/>
    </dgm:pt>
    <dgm:pt modelId="{A1DC6D5D-047D-48A3-870D-DCB92C95EDAF}" type="pres">
      <dgm:prSet presAssocID="{017A4E21-43F2-4B81-910B-C8CF6551E57A}" presName="connectorText" presStyleLbl="sibTrans2D1" presStyleIdx="1" presStyleCnt="2"/>
      <dgm:spPr/>
    </dgm:pt>
    <dgm:pt modelId="{7C961B17-B96F-4128-8D27-FDF472540A10}" type="pres">
      <dgm:prSet presAssocID="{EF7BDB05-73BE-4971-A45C-72B5B842E769}" presName="node" presStyleLbl="node1" presStyleIdx="2" presStyleCnt="3">
        <dgm:presLayoutVars>
          <dgm:bulletEnabled val="1"/>
        </dgm:presLayoutVars>
      </dgm:prSet>
      <dgm:spPr/>
    </dgm:pt>
  </dgm:ptLst>
  <dgm:cxnLst>
    <dgm:cxn modelId="{02941404-8F45-4484-8D23-69FFA8C6BEE6}" type="presOf" srcId="{CA4B089B-A87F-4698-AE9B-789886B9A3E6}" destId="{F5A46D94-C919-4DC6-A707-AD0D013EEB80}" srcOrd="0" destOrd="0" presId="urn:microsoft.com/office/officeart/2005/8/layout/process1"/>
    <dgm:cxn modelId="{D3DE825E-AFEF-462A-A3A7-62E145E89010}" type="presOf" srcId="{EF7BDB05-73BE-4971-A45C-72B5B842E769}" destId="{7C961B17-B96F-4128-8D27-FDF472540A10}" srcOrd="0" destOrd="0" presId="urn:microsoft.com/office/officeart/2005/8/layout/process1"/>
    <dgm:cxn modelId="{79857260-0560-43AD-9A01-2409A6279824}" type="presOf" srcId="{A24B6A33-173E-4D74-89DC-9798E0CD3D1E}" destId="{E76844C6-1AEB-444E-B4B6-DD755BCE5ABD}" srcOrd="0" destOrd="0" presId="urn:microsoft.com/office/officeart/2005/8/layout/process1"/>
    <dgm:cxn modelId="{35C6CB42-AF8C-48D4-B5C2-AEB8A3F89CA0}" type="presOf" srcId="{017A4E21-43F2-4B81-910B-C8CF6551E57A}" destId="{8F940F71-73AA-410B-8CE1-17671E3347BE}" srcOrd="0" destOrd="0" presId="urn:microsoft.com/office/officeart/2005/8/layout/process1"/>
    <dgm:cxn modelId="{5B739143-559B-4E06-B762-38683A5F3336}" type="presOf" srcId="{6FAA04B7-D12A-4F58-B601-2BC2D09F8400}" destId="{C79397F6-201F-4EB8-BC3E-52AEC4ED082D}" srcOrd="0" destOrd="0" presId="urn:microsoft.com/office/officeart/2005/8/layout/process1"/>
    <dgm:cxn modelId="{4678D847-612B-4C86-832E-FB2E5C5A7928}" type="presOf" srcId="{017A4E21-43F2-4B81-910B-C8CF6551E57A}" destId="{A1DC6D5D-047D-48A3-870D-DCB92C95EDAF}" srcOrd="1" destOrd="0" presId="urn:microsoft.com/office/officeart/2005/8/layout/process1"/>
    <dgm:cxn modelId="{ADF53252-0D74-4DAA-95B3-759F75471090}" type="presOf" srcId="{A24B6A33-173E-4D74-89DC-9798E0CD3D1E}" destId="{8DB7BBF9-D3EA-459B-A988-A7B497DB02B6}" srcOrd="1" destOrd="0" presId="urn:microsoft.com/office/officeart/2005/8/layout/process1"/>
    <dgm:cxn modelId="{B8041CA2-54E1-432B-AB6A-849BC3D35B18}" srcId="{ED5857F2-5B8A-4539-AEC8-FFDFA1D89FE9}" destId="{EF7BDB05-73BE-4971-A45C-72B5B842E769}" srcOrd="2" destOrd="0" parTransId="{92021239-CD43-4C13-96C8-E00DEF1EE281}" sibTransId="{EBAA3077-6393-4688-A42D-FDDDDBC88B6C}"/>
    <dgm:cxn modelId="{BB4D95F2-02AB-426A-99C4-52825986B38A}" srcId="{ED5857F2-5B8A-4539-AEC8-FFDFA1D89FE9}" destId="{CA4B089B-A87F-4698-AE9B-789886B9A3E6}" srcOrd="0" destOrd="0" parTransId="{AFACFCB2-BA09-4CCE-A36F-D2DCAB7F7EA6}" sibTransId="{A24B6A33-173E-4D74-89DC-9798E0CD3D1E}"/>
    <dgm:cxn modelId="{C40E38F6-9D7E-4076-97A2-E0DF915F412D}" srcId="{ED5857F2-5B8A-4539-AEC8-FFDFA1D89FE9}" destId="{6FAA04B7-D12A-4F58-B601-2BC2D09F8400}" srcOrd="1" destOrd="0" parTransId="{DCE1210C-2B7A-4E2E-AD6D-D8388DE3B9DD}" sibTransId="{017A4E21-43F2-4B81-910B-C8CF6551E57A}"/>
    <dgm:cxn modelId="{F57CC8F8-7B7D-46C6-B96D-E70222FF3A5F}" type="presOf" srcId="{ED5857F2-5B8A-4539-AEC8-FFDFA1D89FE9}" destId="{30D0BECE-7EA5-4952-8F67-4EF7EBA34C13}" srcOrd="0" destOrd="0" presId="urn:microsoft.com/office/officeart/2005/8/layout/process1"/>
    <dgm:cxn modelId="{F3FFD18C-6063-4595-B29B-6ED210AA41D4}" type="presParOf" srcId="{30D0BECE-7EA5-4952-8F67-4EF7EBA34C13}" destId="{F5A46D94-C919-4DC6-A707-AD0D013EEB80}" srcOrd="0" destOrd="0" presId="urn:microsoft.com/office/officeart/2005/8/layout/process1"/>
    <dgm:cxn modelId="{7CCFFB79-2FAB-4551-8DE8-E549B72613D1}" type="presParOf" srcId="{30D0BECE-7EA5-4952-8F67-4EF7EBA34C13}" destId="{E76844C6-1AEB-444E-B4B6-DD755BCE5ABD}" srcOrd="1" destOrd="0" presId="urn:microsoft.com/office/officeart/2005/8/layout/process1"/>
    <dgm:cxn modelId="{D7ADAF9F-ED5F-46B2-B171-E97AEE11F1D8}" type="presParOf" srcId="{E76844C6-1AEB-444E-B4B6-DD755BCE5ABD}" destId="{8DB7BBF9-D3EA-459B-A988-A7B497DB02B6}" srcOrd="0" destOrd="0" presId="urn:microsoft.com/office/officeart/2005/8/layout/process1"/>
    <dgm:cxn modelId="{A990B4E4-1BD4-4336-81B3-D91B47CB55FF}" type="presParOf" srcId="{30D0BECE-7EA5-4952-8F67-4EF7EBA34C13}" destId="{C79397F6-201F-4EB8-BC3E-52AEC4ED082D}" srcOrd="2" destOrd="0" presId="urn:microsoft.com/office/officeart/2005/8/layout/process1"/>
    <dgm:cxn modelId="{1C4E408D-E228-4BD0-83D3-300D4B6EA946}" type="presParOf" srcId="{30D0BECE-7EA5-4952-8F67-4EF7EBA34C13}" destId="{8F940F71-73AA-410B-8CE1-17671E3347BE}" srcOrd="3" destOrd="0" presId="urn:microsoft.com/office/officeart/2005/8/layout/process1"/>
    <dgm:cxn modelId="{C344A76F-A3BE-42B8-9F39-B87DEED5012E}" type="presParOf" srcId="{8F940F71-73AA-410B-8CE1-17671E3347BE}" destId="{A1DC6D5D-047D-48A3-870D-DCB92C95EDAF}" srcOrd="0" destOrd="0" presId="urn:microsoft.com/office/officeart/2005/8/layout/process1"/>
    <dgm:cxn modelId="{A99D422B-47AE-445A-8280-C22B2D6F9040}" type="presParOf" srcId="{30D0BECE-7EA5-4952-8F67-4EF7EBA34C13}" destId="{7C961B17-B96F-4128-8D27-FDF472540A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46D94-C919-4DC6-A707-AD0D013EEB80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Preprocesamiento</a:t>
          </a:r>
        </a:p>
      </dsp:txBody>
      <dsp:txXfrm>
        <a:off x="44665" y="2106299"/>
        <a:ext cx="2060143" cy="1206068"/>
      </dsp:txXfrm>
    </dsp:sp>
    <dsp:sp modelId="{E76844C6-1AEB-444E-B4B6-DD755BCE5ABD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400" kern="1200"/>
        </a:p>
      </dsp:txBody>
      <dsp:txXfrm>
        <a:off x="2355850" y="2550475"/>
        <a:ext cx="316861" cy="317716"/>
      </dsp:txXfrm>
    </dsp:sp>
    <dsp:sp modelId="{C79397F6-201F-4EB8-BC3E-52AEC4ED082D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Procesamiento por el modelo</a:t>
          </a:r>
        </a:p>
      </dsp:txBody>
      <dsp:txXfrm>
        <a:off x="3033928" y="2106299"/>
        <a:ext cx="2060143" cy="1206068"/>
      </dsp:txXfrm>
    </dsp:sp>
    <dsp:sp modelId="{8F940F71-73AA-410B-8CE1-17671E3347B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158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400" kern="1200"/>
        </a:p>
      </dsp:txBody>
      <dsp:txXfrm>
        <a:off x="5345112" y="2550475"/>
        <a:ext cx="316861" cy="317716"/>
      </dsp:txXfrm>
    </dsp:sp>
    <dsp:sp modelId="{7C961B17-B96F-4128-8D27-FDF472540A10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Filtrado de texto</a:t>
          </a:r>
        </a:p>
      </dsp:txBody>
      <dsp:txXfrm>
        <a:off x="6023190" y="2106299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46D94-C919-4DC6-A707-AD0D013EEB80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Buscar indicadores de fecha de vencimiento</a:t>
          </a:r>
        </a:p>
      </dsp:txBody>
      <dsp:txXfrm>
        <a:off x="44665" y="2106299"/>
        <a:ext cx="2060143" cy="1206068"/>
      </dsp:txXfrm>
    </dsp:sp>
    <dsp:sp modelId="{E76844C6-1AEB-444E-B4B6-DD755BCE5ABD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2355850" y="2550475"/>
        <a:ext cx="316861" cy="317716"/>
      </dsp:txXfrm>
    </dsp:sp>
    <dsp:sp modelId="{C79397F6-201F-4EB8-BC3E-52AEC4ED082D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Deshacerse de caracteres especiales</a:t>
          </a:r>
        </a:p>
      </dsp:txBody>
      <dsp:txXfrm>
        <a:off x="3033928" y="2106299"/>
        <a:ext cx="2060143" cy="1206068"/>
      </dsp:txXfrm>
    </dsp:sp>
    <dsp:sp modelId="{8F940F71-73AA-410B-8CE1-17671E3347B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158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/>
        </a:p>
      </dsp:txBody>
      <dsp:txXfrm>
        <a:off x="5345112" y="2550475"/>
        <a:ext cx="316861" cy="317716"/>
      </dsp:txXfrm>
    </dsp:sp>
    <dsp:sp modelId="{7C961B17-B96F-4128-8D27-FDF472540A10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Pasar a un formato específico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059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2177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969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117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74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03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30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919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98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013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03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86062" y="1833175"/>
            <a:ext cx="6288505" cy="449179"/>
          </a:xfrm>
          <a:prstGeom prst="roundRect">
            <a:avLst>
              <a:gd name="adj" fmla="val 16667"/>
            </a:avLst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2° Programa de Inmersión Tecnológica – COMPUTER VISION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818147" y="2731533"/>
            <a:ext cx="75397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Reto 1</a:t>
            </a:r>
            <a:endParaRPr/>
          </a:p>
        </p:txBody>
      </p:sp>
      <p:pic>
        <p:nvPicPr>
          <p:cNvPr id="86" name="Google Shape;86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62" y="475190"/>
            <a:ext cx="2080562" cy="9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r="54960" b="2234"/>
          <a:stretch/>
        </p:blipFill>
        <p:spPr>
          <a:xfrm>
            <a:off x="9587606" y="1260600"/>
            <a:ext cx="2604394" cy="5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6168" y="4830618"/>
            <a:ext cx="60682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Dari Acuña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421835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Imagen que contiene tabla, computadora, estacionamiento, estacionado&#10;&#10;Descripción generada automáticamente">
            <a:extLst>
              <a:ext uri="{FF2B5EF4-FFF2-40B4-BE49-F238E27FC236}">
                <a16:creationId xmlns:a16="http://schemas.microsoft.com/office/drawing/2014/main" id="{DB927CC1-BAC1-494C-BEDB-5625D3881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941" y="1012338"/>
            <a:ext cx="3231084" cy="5451952"/>
          </a:xfrm>
          <a:prstGeom prst="rect">
            <a:avLst/>
          </a:prstGeom>
        </p:spPr>
      </p:pic>
      <p:pic>
        <p:nvPicPr>
          <p:cNvPr id="14" name="Imagen 1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E8A4F5A6-8050-4294-A40A-51EDC4344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331" y="1161840"/>
            <a:ext cx="5464561" cy="460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3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41631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Reconocimiento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BA74D35F-392E-4C71-931D-F1F2CF5C2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960" y="1400332"/>
            <a:ext cx="7198080" cy="54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336051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748A5AE-3C57-42B7-B973-E935EF90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23" y="951988"/>
            <a:ext cx="9464860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1900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Reconocimiento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BFA50F-147A-424E-85EC-B4DC2056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917" y="1202975"/>
            <a:ext cx="6844166" cy="56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9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1900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Filtrado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18C35E23-5B89-485D-A10A-A270ECA817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5358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245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 dirty="0"/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00" name="Google Shape;100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47325CB-3652-461B-9FE2-526F6073B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580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35773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Preprocesamiento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a pantalla de un teléfono celular&#10;&#10;Descripción generada automáticamente">
            <a:extLst>
              <a:ext uri="{FF2B5EF4-FFF2-40B4-BE49-F238E27FC236}">
                <a16:creationId xmlns:a16="http://schemas.microsoft.com/office/drawing/2014/main" id="{15356CAC-C206-42E1-9840-BAD7BB584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7" y="3101675"/>
            <a:ext cx="2877561" cy="2302048"/>
          </a:xfrm>
          <a:prstGeom prst="rect">
            <a:avLst/>
          </a:prstGeom>
        </p:spPr>
      </p:pic>
      <p:pic>
        <p:nvPicPr>
          <p:cNvPr id="5" name="Imagen 4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5D3C9803-EB81-4DCA-9F91-48F5DDDE0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666" y="3429000"/>
            <a:ext cx="2779729" cy="1647398"/>
          </a:xfrm>
          <a:prstGeom prst="rect">
            <a:avLst/>
          </a:prstGeom>
        </p:spPr>
      </p:pic>
      <p:pic>
        <p:nvPicPr>
          <p:cNvPr id="7" name="Imagen 6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8C7FB30D-0B15-4785-A3E9-E5B90961E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93" y="3293055"/>
            <a:ext cx="3238500" cy="191928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9CD466-D875-4D7B-B361-CA8DCCD2908A}"/>
              </a:ext>
            </a:extLst>
          </p:cNvPr>
          <p:cNvSpPr txBox="1"/>
          <p:nvPr/>
        </p:nvSpPr>
        <p:spPr>
          <a:xfrm>
            <a:off x="7145298" y="149464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- </a:t>
            </a:r>
            <a:r>
              <a:rPr lang="es-PE" sz="2400" dirty="0" err="1"/>
              <a:t>Blur</a:t>
            </a:r>
            <a:endParaRPr lang="es-PE" sz="2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E28470-D9F2-4A2F-AEEB-85B80EF757EF}"/>
              </a:ext>
            </a:extLst>
          </p:cNvPr>
          <p:cNvSpPr txBox="1"/>
          <p:nvPr/>
        </p:nvSpPr>
        <p:spPr>
          <a:xfrm>
            <a:off x="3306960" y="1725475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 err="1"/>
              <a:t>Cropping</a:t>
            </a:r>
            <a:endParaRPr lang="es-PE" sz="2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ACDD64B-F338-48DA-ADCC-2524452E03C2}"/>
              </a:ext>
            </a:extLst>
          </p:cNvPr>
          <p:cNvSpPr txBox="1"/>
          <p:nvPr/>
        </p:nvSpPr>
        <p:spPr>
          <a:xfrm>
            <a:off x="7145298" y="1872884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- </a:t>
            </a:r>
            <a:r>
              <a:rPr lang="es-PE" sz="2400" dirty="0" err="1"/>
              <a:t>Noise</a:t>
            </a:r>
            <a:endParaRPr lang="es-PE" sz="2400" dirty="0"/>
          </a:p>
        </p:txBody>
      </p:sp>
      <p:sp>
        <p:nvSpPr>
          <p:cNvPr id="11" name="Flecha: circular 10">
            <a:extLst>
              <a:ext uri="{FF2B5EF4-FFF2-40B4-BE49-F238E27FC236}">
                <a16:creationId xmlns:a16="http://schemas.microsoft.com/office/drawing/2014/main" id="{34C0B75B-5EF4-4A3C-90A4-4BBA5AFA8733}"/>
              </a:ext>
            </a:extLst>
          </p:cNvPr>
          <p:cNvSpPr/>
          <p:nvPr/>
        </p:nvSpPr>
        <p:spPr>
          <a:xfrm rot="1282836">
            <a:off x="3031825" y="2169010"/>
            <a:ext cx="1986883" cy="1919288"/>
          </a:xfrm>
          <a:prstGeom prst="circularArrow">
            <a:avLst>
              <a:gd name="adj1" fmla="val 6182"/>
              <a:gd name="adj2" fmla="val 697620"/>
              <a:gd name="adj3" fmla="val 18790146"/>
              <a:gd name="adj4" fmla="val 10513341"/>
              <a:gd name="adj5" fmla="val 10502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2" name="Flecha: circular 21">
            <a:extLst>
              <a:ext uri="{FF2B5EF4-FFF2-40B4-BE49-F238E27FC236}">
                <a16:creationId xmlns:a16="http://schemas.microsoft.com/office/drawing/2014/main" id="{F6819F97-D235-4A4E-9F31-602F06C91500}"/>
              </a:ext>
            </a:extLst>
          </p:cNvPr>
          <p:cNvSpPr/>
          <p:nvPr/>
        </p:nvSpPr>
        <p:spPr>
          <a:xfrm rot="1282836">
            <a:off x="6756134" y="2267356"/>
            <a:ext cx="1986883" cy="1919288"/>
          </a:xfrm>
          <a:prstGeom prst="circularArrow">
            <a:avLst>
              <a:gd name="adj1" fmla="val 6182"/>
              <a:gd name="adj2" fmla="val 697620"/>
              <a:gd name="adj3" fmla="val 18790146"/>
              <a:gd name="adj4" fmla="val 10513341"/>
              <a:gd name="adj5" fmla="val 10502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41900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Preprocesamiento</a:t>
            </a:r>
            <a:endParaRPr lang="es-PE" sz="2800"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2AA5ABF-7E6F-4B66-A3D3-8C5210D2E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6098"/>
          <a:stretch/>
        </p:blipFill>
        <p:spPr>
          <a:xfrm>
            <a:off x="1100764" y="1721052"/>
            <a:ext cx="3744613" cy="3887236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74C79B1-EC7E-41A4-A518-914392F484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40" r="13825"/>
          <a:stretch/>
        </p:blipFill>
        <p:spPr>
          <a:xfrm>
            <a:off x="7768173" y="2182305"/>
            <a:ext cx="2836982" cy="296473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8D2E4F0-5D36-4E53-AFFE-D10B9F97EC94}"/>
              </a:ext>
            </a:extLst>
          </p:cNvPr>
          <p:cNvSpPr/>
          <p:nvPr/>
        </p:nvSpPr>
        <p:spPr>
          <a:xfrm>
            <a:off x="5397088" y="3328923"/>
            <a:ext cx="1819373" cy="7389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084F88-E5DC-473C-A5A8-4F95F7664B02}"/>
              </a:ext>
            </a:extLst>
          </p:cNvPr>
          <p:cNvSpPr txBox="1"/>
          <p:nvPr/>
        </p:nvSpPr>
        <p:spPr>
          <a:xfrm>
            <a:off x="4181033" y="1429624"/>
            <a:ext cx="4251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Vectorización</a:t>
            </a:r>
            <a:r>
              <a:rPr lang="es-PE" dirty="0"/>
              <a:t> </a:t>
            </a:r>
            <a:r>
              <a:rPr lang="es-PE" sz="2800" dirty="0"/>
              <a:t>con </a:t>
            </a:r>
            <a:r>
              <a:rPr lang="es-PE" sz="2800" dirty="0" err="1"/>
              <a:t>NumPy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78548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C939538-2C6A-4AAA-87ED-9058D276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738908"/>
            <a:ext cx="10351613" cy="61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0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9C939538-2C6A-4AAA-87ED-9058D276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8908"/>
            <a:ext cx="10351613" cy="61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0" y="107844"/>
            <a:ext cx="38789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nterfaz de usuario gráfica, Texto, Word&#10;&#10;Descripción generada automáticamente">
            <a:extLst>
              <a:ext uri="{FF2B5EF4-FFF2-40B4-BE49-F238E27FC236}">
                <a16:creationId xmlns:a16="http://schemas.microsoft.com/office/drawing/2014/main" id="{39DADF66-248A-4697-8BB3-8A45829FE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904" y="1154233"/>
            <a:ext cx="6240191" cy="55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421835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de la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E8ACAA8E-C28D-41D0-8DB7-6142F979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66" y="1148441"/>
            <a:ext cx="9517575" cy="53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1671" y="107844"/>
            <a:ext cx="421835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solidFill>
                  <a:schemeClr val="lt1"/>
                </a:solidFill>
              </a:rPr>
              <a:t>Detección de texto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/>
          </a:p>
        </p:txBody>
      </p:sp>
      <p:pic>
        <p:nvPicPr>
          <p:cNvPr id="112" name="Google Shape;112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79A32815-41E2-4BBB-810F-92A485C40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34" y="1210953"/>
            <a:ext cx="4460131" cy="1323880"/>
          </a:xfrm>
          <a:prstGeom prst="rect">
            <a:avLst/>
          </a:prstGeom>
        </p:spPr>
      </p:pic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321B092-BF36-4BCC-9420-CA9E6CA2E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646" y="1324819"/>
            <a:ext cx="5915020" cy="887253"/>
          </a:xfrm>
          <a:prstGeom prst="rect">
            <a:avLst/>
          </a:prstGeom>
        </p:spPr>
      </p:pic>
      <p:pic>
        <p:nvPicPr>
          <p:cNvPr id="8" name="Imagen 7" descr="Texto&#10;&#10;Descripción generada automáticamente con confianza baja">
            <a:extLst>
              <a:ext uri="{FF2B5EF4-FFF2-40B4-BE49-F238E27FC236}">
                <a16:creationId xmlns:a16="http://schemas.microsoft.com/office/drawing/2014/main" id="{613DF01B-CBCF-4023-9329-166479D1A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25" y="3006878"/>
            <a:ext cx="4591151" cy="2944181"/>
          </a:xfrm>
          <a:prstGeom prst="rect">
            <a:avLst/>
          </a:prstGeom>
        </p:spPr>
      </p:pic>
      <p:pic>
        <p:nvPicPr>
          <p:cNvPr id="10" name="Imagen 9" descr="Imagen que contiene etapa, luz, cielo, reloj&#10;&#10;Descripción generada automáticamente">
            <a:extLst>
              <a:ext uri="{FF2B5EF4-FFF2-40B4-BE49-F238E27FC236}">
                <a16:creationId xmlns:a16="http://schemas.microsoft.com/office/drawing/2014/main" id="{732C10F1-59DE-40E0-9C8E-E4E318128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692" y="3424757"/>
            <a:ext cx="6487458" cy="210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61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126</Words>
  <Application>Microsoft Office PowerPoint</Application>
  <PresentationFormat>Panorámica</PresentationFormat>
  <Paragraphs>39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zwn</dc:creator>
  <cp:lastModifiedBy>Dari Joshua Acuña Quiñones</cp:lastModifiedBy>
  <cp:revision>8</cp:revision>
  <dcterms:created xsi:type="dcterms:W3CDTF">2021-05-16T23:49:11Z</dcterms:created>
  <dcterms:modified xsi:type="dcterms:W3CDTF">2021-05-17T15:18:46Z</dcterms:modified>
</cp:coreProperties>
</file>